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al Bold" charset="1" panose="020B0704020202020204"/>
      <p:regular r:id="rId20"/>
    </p:embeddedFont>
    <p:embeddedFont>
      <p:font typeface="Arial" charset="1" panose="020B06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2990" y="3914815"/>
            <a:ext cx="15686310" cy="186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6"/>
              </a:lnSpc>
            </a:pPr>
            <a:r>
              <a:rPr lang="en-US" b="true" sz="6479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SỬ DỤNG SPRING BOOT </a:t>
            </a:r>
          </a:p>
          <a:p>
            <a:pPr algn="ctr">
              <a:lnSpc>
                <a:spcPts val="7126"/>
              </a:lnSpc>
            </a:pPr>
            <a:r>
              <a:rPr lang="en-US" b="true" sz="6479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XÂY DỰNG WEBSITE BÁN MỸ PHẨM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8167" y="273956"/>
            <a:ext cx="7195833" cy="98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2781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TRƯỜNG KỸ THUẬT VÀ CÔNG NGHỆ</a:t>
            </a:r>
          </a:p>
          <a:p>
            <a:pPr algn="l">
              <a:lnSpc>
                <a:spcPts val="3894"/>
              </a:lnSpc>
            </a:pPr>
            <a:r>
              <a:rPr lang="en-US" sz="2781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KHOA CÔNG NGHỆ THÔNG TIN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14429" y="2362678"/>
            <a:ext cx="7403432" cy="59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0"/>
              </a:lnSpc>
            </a:pPr>
            <a:r>
              <a:rPr lang="en-US" sz="344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BÁO CÁO ĐỒ ÁN CHUYÊN NGÀNH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1990" y="7309904"/>
            <a:ext cx="6818171" cy="60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0"/>
              </a:lnSpc>
            </a:pPr>
            <a:r>
              <a:rPr lang="en-US" sz="344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GVHD: </a:t>
            </a:r>
            <a:r>
              <a:rPr lang="en-US" sz="344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TS. Đoàn Phước Miền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5743" y="7309904"/>
            <a:ext cx="9204235" cy="60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0"/>
              </a:lnSpc>
            </a:pPr>
            <a:r>
              <a:rPr lang="en-US" sz="344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SVTH: </a:t>
            </a:r>
            <a:r>
              <a:rPr lang="en-US" sz="344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Lâm Tinh Tú - 110122249 - DA22TTD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93927" y="273007"/>
            <a:ext cx="1376621" cy="1511386"/>
          </a:xfrm>
          <a:custGeom>
            <a:avLst/>
            <a:gdLst/>
            <a:ahLst/>
            <a:cxnLst/>
            <a:rect r="r" b="b" t="t" l="l"/>
            <a:pathLst>
              <a:path h="1511386" w="1376621">
                <a:moveTo>
                  <a:pt x="0" y="0"/>
                </a:moveTo>
                <a:lnTo>
                  <a:pt x="1376620" y="0"/>
                </a:lnTo>
                <a:lnTo>
                  <a:pt x="1376620" y="1511386"/>
                </a:lnTo>
                <a:lnTo>
                  <a:pt x="0" y="1511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6246" y="8609441"/>
            <a:ext cx="1871754" cy="1677559"/>
          </a:xfrm>
          <a:custGeom>
            <a:avLst/>
            <a:gdLst/>
            <a:ahLst/>
            <a:cxnLst/>
            <a:rect r="r" b="b" t="t" l="l"/>
            <a:pathLst>
              <a:path h="1677559" w="1871754">
                <a:moveTo>
                  <a:pt x="0" y="0"/>
                </a:moveTo>
                <a:lnTo>
                  <a:pt x="1871754" y="0"/>
                </a:lnTo>
                <a:lnTo>
                  <a:pt x="1871754" y="1677559"/>
                </a:lnTo>
                <a:lnTo>
                  <a:pt x="0" y="16775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49231" y="124764"/>
            <a:ext cx="9510354" cy="127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25"/>
              </a:lnSpc>
            </a:pPr>
            <a:r>
              <a:rPr lang="en-US" sz="492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THỰC HIỆN HÓA NGHIÊN CỨU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64747" y="4189221"/>
            <a:ext cx="12558507" cy="1984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79"/>
              </a:lnSpc>
            </a:pPr>
            <a:r>
              <a:rPr lang="en-US" b="true" sz="13526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API ENDPOINT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3104" y="163790"/>
            <a:ext cx="1575579" cy="1729821"/>
          </a:xfrm>
          <a:custGeom>
            <a:avLst/>
            <a:gdLst/>
            <a:ahLst/>
            <a:cxnLst/>
            <a:rect r="r" b="b" t="t" l="l"/>
            <a:pathLst>
              <a:path h="1729821" w="1575579">
                <a:moveTo>
                  <a:pt x="0" y="0"/>
                </a:moveTo>
                <a:lnTo>
                  <a:pt x="1575578" y="0"/>
                </a:lnTo>
                <a:lnTo>
                  <a:pt x="1575578" y="1729820"/>
                </a:lnTo>
                <a:lnTo>
                  <a:pt x="0" y="17298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00793" y="4021338"/>
            <a:ext cx="9352731" cy="1984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79"/>
              </a:lnSpc>
            </a:pPr>
            <a:r>
              <a:rPr lang="en-US" b="true" sz="13526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DEMO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277053" y="8767749"/>
            <a:ext cx="1704660" cy="1527802"/>
          </a:xfrm>
          <a:custGeom>
            <a:avLst/>
            <a:gdLst/>
            <a:ahLst/>
            <a:cxnLst/>
            <a:rect r="r" b="b" t="t" l="l"/>
            <a:pathLst>
              <a:path h="1527802" w="1704660">
                <a:moveTo>
                  <a:pt x="0" y="0"/>
                </a:moveTo>
                <a:lnTo>
                  <a:pt x="1704660" y="0"/>
                </a:lnTo>
                <a:lnTo>
                  <a:pt x="1704660" y="1527802"/>
                </a:lnTo>
                <a:lnTo>
                  <a:pt x="0" y="15278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92880" y="8767749"/>
            <a:ext cx="1695120" cy="1519251"/>
          </a:xfrm>
          <a:custGeom>
            <a:avLst/>
            <a:gdLst/>
            <a:ahLst/>
            <a:cxnLst/>
            <a:rect r="r" b="b" t="t" l="l"/>
            <a:pathLst>
              <a:path h="1519251" w="1695120">
                <a:moveTo>
                  <a:pt x="0" y="0"/>
                </a:moveTo>
                <a:lnTo>
                  <a:pt x="1695120" y="0"/>
                </a:lnTo>
                <a:lnTo>
                  <a:pt x="1695120" y="1519251"/>
                </a:lnTo>
                <a:lnTo>
                  <a:pt x="0" y="15192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74167" y="12200"/>
            <a:ext cx="8031625" cy="143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15"/>
              </a:lnSpc>
            </a:pPr>
            <a:r>
              <a:rPr lang="en-US" sz="553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KẾT QUẢ NGHIÊN CỨU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18075" y="175557"/>
            <a:ext cx="1554142" cy="1706285"/>
          </a:xfrm>
          <a:custGeom>
            <a:avLst/>
            <a:gdLst/>
            <a:ahLst/>
            <a:cxnLst/>
            <a:rect r="r" b="b" t="t" l="l"/>
            <a:pathLst>
              <a:path h="1706285" w="1554142">
                <a:moveTo>
                  <a:pt x="0" y="0"/>
                </a:moveTo>
                <a:lnTo>
                  <a:pt x="1554142" y="0"/>
                </a:lnTo>
                <a:lnTo>
                  <a:pt x="1554142" y="1706286"/>
                </a:lnTo>
                <a:lnTo>
                  <a:pt x="0" y="17062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2657" y="2472940"/>
            <a:ext cx="1160697" cy="1241387"/>
          </a:xfrm>
          <a:custGeom>
            <a:avLst/>
            <a:gdLst/>
            <a:ahLst/>
            <a:cxnLst/>
            <a:rect r="r" b="b" t="t" l="l"/>
            <a:pathLst>
              <a:path h="1241387" w="1160697">
                <a:moveTo>
                  <a:pt x="0" y="0"/>
                </a:moveTo>
                <a:lnTo>
                  <a:pt x="1160696" y="0"/>
                </a:lnTo>
                <a:lnTo>
                  <a:pt x="1160696" y="1241387"/>
                </a:lnTo>
                <a:lnTo>
                  <a:pt x="0" y="1241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08724" y="2242269"/>
            <a:ext cx="1388748" cy="1511562"/>
          </a:xfrm>
          <a:custGeom>
            <a:avLst/>
            <a:gdLst/>
            <a:ahLst/>
            <a:cxnLst/>
            <a:rect r="r" b="b" t="t" l="l"/>
            <a:pathLst>
              <a:path h="1511562" w="1388748">
                <a:moveTo>
                  <a:pt x="0" y="0"/>
                </a:moveTo>
                <a:lnTo>
                  <a:pt x="1388748" y="0"/>
                </a:lnTo>
                <a:lnTo>
                  <a:pt x="1388748" y="1511562"/>
                </a:lnTo>
                <a:lnTo>
                  <a:pt x="0" y="15115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98721" y="8895736"/>
            <a:ext cx="1552316" cy="1391264"/>
          </a:xfrm>
          <a:custGeom>
            <a:avLst/>
            <a:gdLst/>
            <a:ahLst/>
            <a:cxnLst/>
            <a:rect r="r" b="b" t="t" l="l"/>
            <a:pathLst>
              <a:path h="1391264" w="1552316">
                <a:moveTo>
                  <a:pt x="0" y="0"/>
                </a:moveTo>
                <a:lnTo>
                  <a:pt x="1552316" y="0"/>
                </a:lnTo>
                <a:lnTo>
                  <a:pt x="1552316" y="1391264"/>
                </a:lnTo>
                <a:lnTo>
                  <a:pt x="0" y="13912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35684" y="8895736"/>
            <a:ext cx="1552316" cy="1391264"/>
          </a:xfrm>
          <a:custGeom>
            <a:avLst/>
            <a:gdLst/>
            <a:ahLst/>
            <a:cxnLst/>
            <a:rect r="r" b="b" t="t" l="l"/>
            <a:pathLst>
              <a:path h="1391264" w="1552316">
                <a:moveTo>
                  <a:pt x="0" y="0"/>
                </a:moveTo>
                <a:lnTo>
                  <a:pt x="1552316" y="0"/>
                </a:lnTo>
                <a:lnTo>
                  <a:pt x="1552316" y="1391264"/>
                </a:lnTo>
                <a:lnTo>
                  <a:pt x="0" y="13912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03532" y="42051"/>
            <a:ext cx="12055768" cy="139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88"/>
              </a:lnSpc>
            </a:pPr>
            <a:r>
              <a:rPr lang="en-US" sz="5389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0939" y="2483700"/>
            <a:ext cx="3482594" cy="12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KẾT QUẢ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2552" y="4191431"/>
            <a:ext cx="8431448" cy="539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944" indent="-381472" lvl="1">
              <a:lnSpc>
                <a:spcPts val="5371"/>
              </a:lnSpc>
              <a:buFont typeface="Arial"/>
              <a:buChar char="•"/>
            </a:pP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Xây dựng website bán mỹ phẩm hỗ trợ quản lý và kinh doanh hiệu quả.</a:t>
            </a:r>
          </a:p>
          <a:p>
            <a:pPr algn="l" marL="762944" indent="-381472" lvl="1">
              <a:lnSpc>
                <a:spcPts val="5371"/>
              </a:lnSpc>
              <a:buFont typeface="Arial"/>
              <a:buChar char="•"/>
            </a:pP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Giảm thao tác thủ công, nâng cao trải nghiệm mua sắm trực tuyến.</a:t>
            </a:r>
          </a:p>
          <a:p>
            <a:pPr algn="l" marL="762944" indent="-381472" lvl="1">
              <a:lnSpc>
                <a:spcPts val="5371"/>
              </a:lnSpc>
              <a:buFont typeface="Arial"/>
              <a:buChar char="•"/>
            </a:pP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Hệ thống </a:t>
            </a: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kiến trúc 3 lớp, ổn địn</a:t>
            </a: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h, dễ mở rộng và nâng cao khả năng cạnh tranh.</a:t>
            </a:r>
          </a:p>
          <a:p>
            <a:pPr algn="l">
              <a:lnSpc>
                <a:spcPts val="537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779483" y="2483700"/>
            <a:ext cx="3482594" cy="12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HẠN CHẾ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4191431"/>
            <a:ext cx="8431448" cy="4047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944" indent="-381472" lvl="1">
              <a:lnSpc>
                <a:spcPts val="5371"/>
              </a:lnSpc>
              <a:buFont typeface="Arial"/>
              <a:buChar char="•"/>
            </a:pP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Chương trình chưa đầy đủ các tính năng và khả năng ứng dụng thực tế còn hạn chế.</a:t>
            </a:r>
          </a:p>
          <a:p>
            <a:pPr algn="l" marL="762944" indent="-381472" lvl="1">
              <a:lnSpc>
                <a:spcPts val="5371"/>
              </a:lnSpc>
              <a:buFont typeface="Arial"/>
              <a:buChar char="•"/>
            </a:pP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Kiến thức và kinh nghiệm lập trình chưa </a:t>
            </a: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cao nên tín</a:t>
            </a: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h chuyên nghiệp và xử lý lỗi chưa tối ưu.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18075" y="175557"/>
            <a:ext cx="1554142" cy="1706285"/>
          </a:xfrm>
          <a:custGeom>
            <a:avLst/>
            <a:gdLst/>
            <a:ahLst/>
            <a:cxnLst/>
            <a:rect r="r" b="b" t="t" l="l"/>
            <a:pathLst>
              <a:path h="1706285" w="1554142">
                <a:moveTo>
                  <a:pt x="0" y="0"/>
                </a:moveTo>
                <a:lnTo>
                  <a:pt x="1554142" y="0"/>
                </a:lnTo>
                <a:lnTo>
                  <a:pt x="1554142" y="1706286"/>
                </a:lnTo>
                <a:lnTo>
                  <a:pt x="0" y="17062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2552" y="2085979"/>
            <a:ext cx="2077181" cy="1824143"/>
          </a:xfrm>
          <a:custGeom>
            <a:avLst/>
            <a:gdLst/>
            <a:ahLst/>
            <a:cxnLst/>
            <a:rect r="r" b="b" t="t" l="l"/>
            <a:pathLst>
              <a:path h="1824143" w="2077181">
                <a:moveTo>
                  <a:pt x="0" y="0"/>
                </a:moveTo>
                <a:lnTo>
                  <a:pt x="2077181" y="0"/>
                </a:lnTo>
                <a:lnTo>
                  <a:pt x="2077181" y="1824143"/>
                </a:lnTo>
                <a:lnTo>
                  <a:pt x="0" y="18241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86667" y="3714327"/>
            <a:ext cx="1904204" cy="1904204"/>
          </a:xfrm>
          <a:custGeom>
            <a:avLst/>
            <a:gdLst/>
            <a:ahLst/>
            <a:cxnLst/>
            <a:rect r="r" b="b" t="t" l="l"/>
            <a:pathLst>
              <a:path h="1904204" w="1904204">
                <a:moveTo>
                  <a:pt x="0" y="0"/>
                </a:moveTo>
                <a:lnTo>
                  <a:pt x="1904204" y="0"/>
                </a:lnTo>
                <a:lnTo>
                  <a:pt x="1904204" y="1904204"/>
                </a:lnTo>
                <a:lnTo>
                  <a:pt x="0" y="1904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51683" y="3504728"/>
            <a:ext cx="2323403" cy="2323403"/>
          </a:xfrm>
          <a:custGeom>
            <a:avLst/>
            <a:gdLst/>
            <a:ahLst/>
            <a:cxnLst/>
            <a:rect r="r" b="b" t="t" l="l"/>
            <a:pathLst>
              <a:path h="2323403" w="2323403">
                <a:moveTo>
                  <a:pt x="0" y="0"/>
                </a:moveTo>
                <a:lnTo>
                  <a:pt x="2323403" y="0"/>
                </a:lnTo>
                <a:lnTo>
                  <a:pt x="2323403" y="2323402"/>
                </a:lnTo>
                <a:lnTo>
                  <a:pt x="0" y="2323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18151" y="6252390"/>
            <a:ext cx="2395233" cy="2047924"/>
          </a:xfrm>
          <a:custGeom>
            <a:avLst/>
            <a:gdLst/>
            <a:ahLst/>
            <a:cxnLst/>
            <a:rect r="r" b="b" t="t" l="l"/>
            <a:pathLst>
              <a:path h="2047924" w="2395233">
                <a:moveTo>
                  <a:pt x="0" y="0"/>
                </a:moveTo>
                <a:lnTo>
                  <a:pt x="2395233" y="0"/>
                </a:lnTo>
                <a:lnTo>
                  <a:pt x="2395233" y="2047925"/>
                </a:lnTo>
                <a:lnTo>
                  <a:pt x="0" y="20479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2552" y="4029506"/>
            <a:ext cx="9131802" cy="42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944" indent="-381472" lvl="1">
              <a:lnSpc>
                <a:spcPts val="7032"/>
              </a:lnSpc>
              <a:buFont typeface="Arial"/>
              <a:buChar char="•"/>
            </a:pP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Tích hợp đăng nhập nhanh bằng các tài khoản phổ biến như Google, Microsoft.</a:t>
            </a:r>
          </a:p>
          <a:p>
            <a:pPr algn="l" marL="762944" indent="-381472" lvl="1">
              <a:lnSpc>
                <a:spcPts val="7032"/>
              </a:lnSpc>
              <a:buFont typeface="Arial"/>
              <a:buChar char="•"/>
            </a:pP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Mở rộng hệ thống cho nhiều cửa hàng</a:t>
            </a: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, đáp</a:t>
            </a: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 ứng nhu cầu kinh doanh quy mô lớn.</a:t>
            </a:r>
          </a:p>
          <a:p>
            <a:pPr algn="l">
              <a:lnSpc>
                <a:spcPts val="5442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598927" y="8895736"/>
            <a:ext cx="1552316" cy="1391264"/>
          </a:xfrm>
          <a:custGeom>
            <a:avLst/>
            <a:gdLst/>
            <a:ahLst/>
            <a:cxnLst/>
            <a:rect r="r" b="b" t="t" l="l"/>
            <a:pathLst>
              <a:path h="1391264" w="1552316">
                <a:moveTo>
                  <a:pt x="0" y="0"/>
                </a:moveTo>
                <a:lnTo>
                  <a:pt x="1552317" y="0"/>
                </a:lnTo>
                <a:lnTo>
                  <a:pt x="1552317" y="1391264"/>
                </a:lnTo>
                <a:lnTo>
                  <a:pt x="0" y="13912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35684" y="8895736"/>
            <a:ext cx="1552316" cy="1391264"/>
          </a:xfrm>
          <a:custGeom>
            <a:avLst/>
            <a:gdLst/>
            <a:ahLst/>
            <a:cxnLst/>
            <a:rect r="r" b="b" t="t" l="l"/>
            <a:pathLst>
              <a:path h="1391264" w="1552316">
                <a:moveTo>
                  <a:pt x="0" y="0"/>
                </a:moveTo>
                <a:lnTo>
                  <a:pt x="1552316" y="0"/>
                </a:lnTo>
                <a:lnTo>
                  <a:pt x="1552316" y="1391264"/>
                </a:lnTo>
                <a:lnTo>
                  <a:pt x="0" y="13912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03532" y="42051"/>
            <a:ext cx="12055768" cy="139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88"/>
              </a:lnSpc>
            </a:pPr>
            <a:r>
              <a:rPr lang="en-US" sz="5389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74616" y="2483700"/>
            <a:ext cx="7423061" cy="12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Hướng phát triển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5809" y="30580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2" y="0"/>
                </a:lnTo>
                <a:lnTo>
                  <a:pt x="1445782" y="1445782"/>
                </a:lnTo>
                <a:lnTo>
                  <a:pt x="0" y="1445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887" y="4549944"/>
            <a:ext cx="17110226" cy="123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8"/>
              </a:lnSpc>
            </a:pPr>
            <a:r>
              <a:rPr lang="en-US" b="true" sz="8416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CẢM ƠN THẦY ĐÃ LẮNG NGHE!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02842" y="504116"/>
            <a:ext cx="7195833" cy="98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2781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TRƯỜNG KỸ THUẬT VÀ CÔNG NGHỆ</a:t>
            </a:r>
          </a:p>
          <a:p>
            <a:pPr algn="l">
              <a:lnSpc>
                <a:spcPts val="3894"/>
              </a:lnSpc>
            </a:pPr>
            <a:r>
              <a:rPr lang="en-US" sz="2781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KHOA CÔNG NGHỆ THÔNG TIN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87304" y="2708713"/>
            <a:ext cx="9136705" cy="485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1"/>
              </a:lnSpc>
            </a:pPr>
            <a:r>
              <a:rPr lang="en-US" sz="344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TỔNG QUAN</a:t>
            </a:r>
          </a:p>
          <a:p>
            <a:pPr algn="l">
              <a:lnSpc>
                <a:spcPts val="7851"/>
              </a:lnSpc>
            </a:pPr>
            <a:r>
              <a:rPr lang="en-US" sz="344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NGHIÊN CỨU LÝ THUYẾT</a:t>
            </a:r>
          </a:p>
          <a:p>
            <a:pPr algn="l">
              <a:lnSpc>
                <a:spcPts val="7851"/>
              </a:lnSpc>
            </a:pPr>
            <a:r>
              <a:rPr lang="en-US" sz="344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THỰC HIỆN HÓA NGHIÊN CỨU</a:t>
            </a:r>
          </a:p>
          <a:p>
            <a:pPr algn="l">
              <a:lnSpc>
                <a:spcPts val="7851"/>
              </a:lnSpc>
            </a:pPr>
            <a:r>
              <a:rPr lang="en-US" sz="344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KẾT QUẢ NGHIÊN CỨU</a:t>
            </a:r>
          </a:p>
          <a:p>
            <a:pPr algn="l">
              <a:lnSpc>
                <a:spcPts val="7851"/>
              </a:lnSpc>
            </a:pPr>
            <a:r>
              <a:rPr lang="en-US" sz="344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373104" y="2953272"/>
            <a:ext cx="734475" cy="806009"/>
          </a:xfrm>
          <a:custGeom>
            <a:avLst/>
            <a:gdLst/>
            <a:ahLst/>
            <a:cxnLst/>
            <a:rect r="r" b="b" t="t" l="l"/>
            <a:pathLst>
              <a:path h="806009" w="734475">
                <a:moveTo>
                  <a:pt x="0" y="0"/>
                </a:moveTo>
                <a:lnTo>
                  <a:pt x="734475" y="0"/>
                </a:lnTo>
                <a:lnTo>
                  <a:pt x="734475" y="806008"/>
                </a:lnTo>
                <a:lnTo>
                  <a:pt x="0" y="8060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73104" y="3945018"/>
            <a:ext cx="734475" cy="806377"/>
          </a:xfrm>
          <a:custGeom>
            <a:avLst/>
            <a:gdLst/>
            <a:ahLst/>
            <a:cxnLst/>
            <a:rect r="r" b="b" t="t" l="l"/>
            <a:pathLst>
              <a:path h="806377" w="734475">
                <a:moveTo>
                  <a:pt x="0" y="0"/>
                </a:moveTo>
                <a:lnTo>
                  <a:pt x="734475" y="0"/>
                </a:lnTo>
                <a:lnTo>
                  <a:pt x="734475" y="806377"/>
                </a:lnTo>
                <a:lnTo>
                  <a:pt x="0" y="8063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71441" y="4916436"/>
            <a:ext cx="736138" cy="808203"/>
          </a:xfrm>
          <a:custGeom>
            <a:avLst/>
            <a:gdLst/>
            <a:ahLst/>
            <a:cxnLst/>
            <a:rect r="r" b="b" t="t" l="l"/>
            <a:pathLst>
              <a:path h="808203" w="736138">
                <a:moveTo>
                  <a:pt x="0" y="0"/>
                </a:moveTo>
                <a:lnTo>
                  <a:pt x="736138" y="0"/>
                </a:lnTo>
                <a:lnTo>
                  <a:pt x="736138" y="808203"/>
                </a:lnTo>
                <a:lnTo>
                  <a:pt x="0" y="8082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71441" y="5886564"/>
            <a:ext cx="736138" cy="808203"/>
          </a:xfrm>
          <a:custGeom>
            <a:avLst/>
            <a:gdLst/>
            <a:ahLst/>
            <a:cxnLst/>
            <a:rect r="r" b="b" t="t" l="l"/>
            <a:pathLst>
              <a:path h="808203" w="736138">
                <a:moveTo>
                  <a:pt x="0" y="0"/>
                </a:moveTo>
                <a:lnTo>
                  <a:pt x="736138" y="0"/>
                </a:lnTo>
                <a:lnTo>
                  <a:pt x="736138" y="808203"/>
                </a:lnTo>
                <a:lnTo>
                  <a:pt x="0" y="8082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73104" y="6856692"/>
            <a:ext cx="684114" cy="751086"/>
          </a:xfrm>
          <a:custGeom>
            <a:avLst/>
            <a:gdLst/>
            <a:ahLst/>
            <a:cxnLst/>
            <a:rect r="r" b="b" t="t" l="l"/>
            <a:pathLst>
              <a:path h="751086" w="684114">
                <a:moveTo>
                  <a:pt x="0" y="0"/>
                </a:moveTo>
                <a:lnTo>
                  <a:pt x="684114" y="0"/>
                </a:lnTo>
                <a:lnTo>
                  <a:pt x="684114" y="751086"/>
                </a:lnTo>
                <a:lnTo>
                  <a:pt x="0" y="7510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35684" y="8895736"/>
            <a:ext cx="1552316" cy="1391264"/>
          </a:xfrm>
          <a:custGeom>
            <a:avLst/>
            <a:gdLst/>
            <a:ahLst/>
            <a:cxnLst/>
            <a:rect r="r" b="b" t="t" l="l"/>
            <a:pathLst>
              <a:path h="1391264" w="1552316">
                <a:moveTo>
                  <a:pt x="0" y="0"/>
                </a:moveTo>
                <a:lnTo>
                  <a:pt x="1552316" y="0"/>
                </a:lnTo>
                <a:lnTo>
                  <a:pt x="1552316" y="1391264"/>
                </a:lnTo>
                <a:lnTo>
                  <a:pt x="0" y="13912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44556" y="1047750"/>
            <a:ext cx="5798889" cy="69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3"/>
              </a:lnSpc>
            </a:pPr>
            <a:r>
              <a:rPr lang="en-US" b="true" sz="4703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NỘI DUNG CHÍNH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6214" y="625696"/>
            <a:ext cx="1146035" cy="1257652"/>
          </a:xfrm>
          <a:custGeom>
            <a:avLst/>
            <a:gdLst/>
            <a:ahLst/>
            <a:cxnLst/>
            <a:rect r="r" b="b" t="t" l="l"/>
            <a:pathLst>
              <a:path h="1257652" w="1146035">
                <a:moveTo>
                  <a:pt x="0" y="0"/>
                </a:moveTo>
                <a:lnTo>
                  <a:pt x="1146035" y="0"/>
                </a:lnTo>
                <a:lnTo>
                  <a:pt x="1146035" y="1257651"/>
                </a:lnTo>
                <a:lnTo>
                  <a:pt x="0" y="1257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0462" y="4650082"/>
            <a:ext cx="2990832" cy="2134706"/>
          </a:xfrm>
          <a:custGeom>
            <a:avLst/>
            <a:gdLst/>
            <a:ahLst/>
            <a:cxnLst/>
            <a:rect r="r" b="b" t="t" l="l"/>
            <a:pathLst>
              <a:path h="2134706" w="2990832">
                <a:moveTo>
                  <a:pt x="0" y="0"/>
                </a:moveTo>
                <a:lnTo>
                  <a:pt x="2990832" y="0"/>
                </a:lnTo>
                <a:lnTo>
                  <a:pt x="2990832" y="2134707"/>
                </a:lnTo>
                <a:lnTo>
                  <a:pt x="0" y="21347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0462" y="7233632"/>
            <a:ext cx="2954853" cy="1662105"/>
          </a:xfrm>
          <a:custGeom>
            <a:avLst/>
            <a:gdLst/>
            <a:ahLst/>
            <a:cxnLst/>
            <a:rect r="r" b="b" t="t" l="l"/>
            <a:pathLst>
              <a:path h="1662105" w="2954853">
                <a:moveTo>
                  <a:pt x="0" y="0"/>
                </a:moveTo>
                <a:lnTo>
                  <a:pt x="2954853" y="0"/>
                </a:lnTo>
                <a:lnTo>
                  <a:pt x="2954853" y="1662104"/>
                </a:lnTo>
                <a:lnTo>
                  <a:pt x="0" y="1662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76214" y="4420769"/>
            <a:ext cx="2154711" cy="2631708"/>
          </a:xfrm>
          <a:custGeom>
            <a:avLst/>
            <a:gdLst/>
            <a:ahLst/>
            <a:cxnLst/>
            <a:rect r="r" b="b" t="t" l="l"/>
            <a:pathLst>
              <a:path h="2631708" w="2154711">
                <a:moveTo>
                  <a:pt x="0" y="0"/>
                </a:moveTo>
                <a:lnTo>
                  <a:pt x="2154711" y="0"/>
                </a:lnTo>
                <a:lnTo>
                  <a:pt x="2154711" y="2631708"/>
                </a:lnTo>
                <a:lnTo>
                  <a:pt x="0" y="26317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54619" y="6462312"/>
            <a:ext cx="3747373" cy="3129056"/>
          </a:xfrm>
          <a:custGeom>
            <a:avLst/>
            <a:gdLst/>
            <a:ahLst/>
            <a:cxnLst/>
            <a:rect r="r" b="b" t="t" l="l"/>
            <a:pathLst>
              <a:path h="3129056" w="3747373">
                <a:moveTo>
                  <a:pt x="0" y="0"/>
                </a:moveTo>
                <a:lnTo>
                  <a:pt x="3747373" y="0"/>
                </a:lnTo>
                <a:lnTo>
                  <a:pt x="3747373" y="3129056"/>
                </a:lnTo>
                <a:lnTo>
                  <a:pt x="0" y="31290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91639" y="8856261"/>
            <a:ext cx="1596361" cy="1430739"/>
          </a:xfrm>
          <a:custGeom>
            <a:avLst/>
            <a:gdLst/>
            <a:ahLst/>
            <a:cxnLst/>
            <a:rect r="r" b="b" t="t" l="l"/>
            <a:pathLst>
              <a:path h="1430739" w="1596361">
                <a:moveTo>
                  <a:pt x="0" y="0"/>
                </a:moveTo>
                <a:lnTo>
                  <a:pt x="1596361" y="0"/>
                </a:lnTo>
                <a:lnTo>
                  <a:pt x="1596361" y="1430739"/>
                </a:lnTo>
                <a:lnTo>
                  <a:pt x="0" y="14307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86008" y="385823"/>
            <a:ext cx="3915984" cy="122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TỔNG QUAN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642273"/>
            <a:ext cx="3215629" cy="12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Đặt vấn đề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85208" y="2642273"/>
            <a:ext cx="6208052" cy="12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Mục đích nghiên cứu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38769" y="2642273"/>
            <a:ext cx="5857875" cy="12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Giải pháp thực hiện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48026" y="4637529"/>
            <a:ext cx="5639360" cy="2694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1"/>
              </a:lnSpc>
            </a:pP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Phân tích yêu cầu hệ thống</a:t>
            </a:r>
          </a:p>
          <a:p>
            <a:pPr algn="l">
              <a:lnSpc>
                <a:spcPts val="5371"/>
              </a:lnSpc>
            </a:pP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Thiết kế hệ thống</a:t>
            </a:r>
          </a:p>
          <a:p>
            <a:pPr algn="l">
              <a:lnSpc>
                <a:spcPts val="5371"/>
              </a:lnSpc>
            </a:pP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Phát triển phần mềm</a:t>
            </a:r>
          </a:p>
          <a:p>
            <a:pPr algn="l">
              <a:lnSpc>
                <a:spcPts val="5371"/>
              </a:lnSpc>
            </a:pPr>
            <a:r>
              <a:rPr lang="en-US" sz="3533">
                <a:solidFill>
                  <a:srgbClr val="031862"/>
                </a:solidFill>
                <a:latin typeface="Arial"/>
                <a:ea typeface="Arial"/>
                <a:cs typeface="Arial"/>
                <a:sym typeface="Arial"/>
              </a:rPr>
              <a:t>Kiểm thử hệ thống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77601" y="429459"/>
            <a:ext cx="1091617" cy="1198482"/>
          </a:xfrm>
          <a:custGeom>
            <a:avLst/>
            <a:gdLst/>
            <a:ahLst/>
            <a:cxnLst/>
            <a:rect r="r" b="b" t="t" l="l"/>
            <a:pathLst>
              <a:path h="1198482" w="1091617">
                <a:moveTo>
                  <a:pt x="0" y="0"/>
                </a:moveTo>
                <a:lnTo>
                  <a:pt x="1091617" y="0"/>
                </a:lnTo>
                <a:lnTo>
                  <a:pt x="1091617" y="1198482"/>
                </a:lnTo>
                <a:lnTo>
                  <a:pt x="0" y="1198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3318" y="3778633"/>
            <a:ext cx="7268566" cy="3968409"/>
          </a:xfrm>
          <a:custGeom>
            <a:avLst/>
            <a:gdLst/>
            <a:ahLst/>
            <a:cxnLst/>
            <a:rect r="r" b="b" t="t" l="l"/>
            <a:pathLst>
              <a:path h="3968409" w="7268566">
                <a:moveTo>
                  <a:pt x="0" y="0"/>
                </a:moveTo>
                <a:lnTo>
                  <a:pt x="7268566" y="0"/>
                </a:lnTo>
                <a:lnTo>
                  <a:pt x="7268566" y="3968409"/>
                </a:lnTo>
                <a:lnTo>
                  <a:pt x="0" y="39684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3560" r="0" b="-1472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205816"/>
            <a:ext cx="8743769" cy="3541226"/>
          </a:xfrm>
          <a:custGeom>
            <a:avLst/>
            <a:gdLst/>
            <a:ahLst/>
            <a:cxnLst/>
            <a:rect r="r" b="b" t="t" l="l"/>
            <a:pathLst>
              <a:path h="3541226" w="8743769">
                <a:moveTo>
                  <a:pt x="0" y="0"/>
                </a:moveTo>
                <a:lnTo>
                  <a:pt x="8743769" y="0"/>
                </a:lnTo>
                <a:lnTo>
                  <a:pt x="8743769" y="3541226"/>
                </a:lnTo>
                <a:lnTo>
                  <a:pt x="0" y="3541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41879" y="8720645"/>
            <a:ext cx="1746121" cy="1564961"/>
          </a:xfrm>
          <a:custGeom>
            <a:avLst/>
            <a:gdLst/>
            <a:ahLst/>
            <a:cxnLst/>
            <a:rect r="r" b="b" t="t" l="l"/>
            <a:pathLst>
              <a:path h="1564961" w="1746121">
                <a:moveTo>
                  <a:pt x="0" y="0"/>
                </a:moveTo>
                <a:lnTo>
                  <a:pt x="1746121" y="0"/>
                </a:lnTo>
                <a:lnTo>
                  <a:pt x="1746121" y="1564960"/>
                </a:lnTo>
                <a:lnTo>
                  <a:pt x="0" y="15649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9231" y="188652"/>
            <a:ext cx="7538509" cy="118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44"/>
              </a:lnSpc>
            </a:pPr>
            <a:r>
              <a:rPr lang="en-US" sz="4580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NGHIÊN CỨU LÝ THUYẾT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3318" y="2132924"/>
            <a:ext cx="3634283" cy="12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RESTful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60030" y="2132924"/>
            <a:ext cx="4557477" cy="12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Client – Server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77601" y="429459"/>
            <a:ext cx="1091617" cy="1198482"/>
          </a:xfrm>
          <a:custGeom>
            <a:avLst/>
            <a:gdLst/>
            <a:ahLst/>
            <a:cxnLst/>
            <a:rect r="r" b="b" t="t" l="l"/>
            <a:pathLst>
              <a:path h="1198482" w="1091617">
                <a:moveTo>
                  <a:pt x="0" y="0"/>
                </a:moveTo>
                <a:lnTo>
                  <a:pt x="1091617" y="0"/>
                </a:lnTo>
                <a:lnTo>
                  <a:pt x="1091617" y="1198482"/>
                </a:lnTo>
                <a:lnTo>
                  <a:pt x="0" y="1198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22933" y="2961176"/>
            <a:ext cx="10064808" cy="6630192"/>
          </a:xfrm>
          <a:custGeom>
            <a:avLst/>
            <a:gdLst/>
            <a:ahLst/>
            <a:cxnLst/>
            <a:rect r="r" b="b" t="t" l="l"/>
            <a:pathLst>
              <a:path h="6630192" w="10064808">
                <a:moveTo>
                  <a:pt x="0" y="0"/>
                </a:moveTo>
                <a:lnTo>
                  <a:pt x="10064808" y="0"/>
                </a:lnTo>
                <a:lnTo>
                  <a:pt x="10064808" y="6630192"/>
                </a:lnTo>
                <a:lnTo>
                  <a:pt x="0" y="66301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81098" y="8667564"/>
            <a:ext cx="1806902" cy="1619436"/>
          </a:xfrm>
          <a:custGeom>
            <a:avLst/>
            <a:gdLst/>
            <a:ahLst/>
            <a:cxnLst/>
            <a:rect r="r" b="b" t="t" l="l"/>
            <a:pathLst>
              <a:path h="1619436" w="1806902">
                <a:moveTo>
                  <a:pt x="0" y="0"/>
                </a:moveTo>
                <a:lnTo>
                  <a:pt x="1806902" y="0"/>
                </a:lnTo>
                <a:lnTo>
                  <a:pt x="1806902" y="1619436"/>
                </a:lnTo>
                <a:lnTo>
                  <a:pt x="0" y="16194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49231" y="188652"/>
            <a:ext cx="7538509" cy="118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44"/>
              </a:lnSpc>
            </a:pPr>
            <a:r>
              <a:rPr lang="en-US" sz="4580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NGHIÊN CỨU LÝ THUYẾT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8626" y="1535447"/>
            <a:ext cx="10064808" cy="12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Kiến trúc ba lớp trong Spring Boot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77601" y="429459"/>
            <a:ext cx="1091617" cy="1198482"/>
          </a:xfrm>
          <a:custGeom>
            <a:avLst/>
            <a:gdLst/>
            <a:ahLst/>
            <a:cxnLst/>
            <a:rect r="r" b="b" t="t" l="l"/>
            <a:pathLst>
              <a:path h="1198482" w="1091617">
                <a:moveTo>
                  <a:pt x="0" y="0"/>
                </a:moveTo>
                <a:lnTo>
                  <a:pt x="1091617" y="0"/>
                </a:lnTo>
                <a:lnTo>
                  <a:pt x="1091617" y="1198482"/>
                </a:lnTo>
                <a:lnTo>
                  <a:pt x="0" y="1198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5864" y="3953931"/>
            <a:ext cx="8539930" cy="4678641"/>
          </a:xfrm>
          <a:custGeom>
            <a:avLst/>
            <a:gdLst/>
            <a:ahLst/>
            <a:cxnLst/>
            <a:rect r="r" b="b" t="t" l="l"/>
            <a:pathLst>
              <a:path h="4678641" w="8539930">
                <a:moveTo>
                  <a:pt x="0" y="0"/>
                </a:moveTo>
                <a:lnTo>
                  <a:pt x="8539930" y="0"/>
                </a:lnTo>
                <a:lnTo>
                  <a:pt x="8539930" y="4678641"/>
                </a:lnTo>
                <a:lnTo>
                  <a:pt x="0" y="46786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8240" y="3874403"/>
            <a:ext cx="6998722" cy="4742723"/>
          </a:xfrm>
          <a:custGeom>
            <a:avLst/>
            <a:gdLst/>
            <a:ahLst/>
            <a:cxnLst/>
            <a:rect r="r" b="b" t="t" l="l"/>
            <a:pathLst>
              <a:path h="4742723" w="6998722">
                <a:moveTo>
                  <a:pt x="0" y="0"/>
                </a:moveTo>
                <a:lnTo>
                  <a:pt x="6998721" y="0"/>
                </a:lnTo>
                <a:lnTo>
                  <a:pt x="6998721" y="4742723"/>
                </a:lnTo>
                <a:lnTo>
                  <a:pt x="0" y="47427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61688" y="8470918"/>
            <a:ext cx="2026312" cy="1816082"/>
          </a:xfrm>
          <a:custGeom>
            <a:avLst/>
            <a:gdLst/>
            <a:ahLst/>
            <a:cxnLst/>
            <a:rect r="r" b="b" t="t" l="l"/>
            <a:pathLst>
              <a:path h="1816082" w="2026312">
                <a:moveTo>
                  <a:pt x="0" y="0"/>
                </a:moveTo>
                <a:lnTo>
                  <a:pt x="2026312" y="0"/>
                </a:lnTo>
                <a:lnTo>
                  <a:pt x="2026312" y="1816082"/>
                </a:lnTo>
                <a:lnTo>
                  <a:pt x="0" y="18160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9231" y="188652"/>
            <a:ext cx="7538509" cy="118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44"/>
              </a:lnSpc>
            </a:pPr>
            <a:r>
              <a:rPr lang="en-US" sz="4580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NGHIÊN CỨU LÝ THUYẾT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0462" y="2365166"/>
            <a:ext cx="7645402" cy="12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Spring Security và JWT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80303" y="2365166"/>
            <a:ext cx="8539930" cy="12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5"/>
              </a:lnSpc>
            </a:pPr>
            <a:r>
              <a:rPr lang="en-US" sz="4708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Spring Data JPA và Hibernate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93927" y="273007"/>
            <a:ext cx="1376621" cy="1511386"/>
          </a:xfrm>
          <a:custGeom>
            <a:avLst/>
            <a:gdLst/>
            <a:ahLst/>
            <a:cxnLst/>
            <a:rect r="r" b="b" t="t" l="l"/>
            <a:pathLst>
              <a:path h="1511386" w="1376621">
                <a:moveTo>
                  <a:pt x="0" y="0"/>
                </a:moveTo>
                <a:lnTo>
                  <a:pt x="1376620" y="0"/>
                </a:lnTo>
                <a:lnTo>
                  <a:pt x="1376620" y="1511386"/>
                </a:lnTo>
                <a:lnTo>
                  <a:pt x="0" y="1511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0462" y="2001503"/>
            <a:ext cx="7390631" cy="7589865"/>
          </a:xfrm>
          <a:custGeom>
            <a:avLst/>
            <a:gdLst/>
            <a:ahLst/>
            <a:cxnLst/>
            <a:rect r="r" b="b" t="t" l="l"/>
            <a:pathLst>
              <a:path h="7589865" w="7390631">
                <a:moveTo>
                  <a:pt x="0" y="0"/>
                </a:moveTo>
                <a:lnTo>
                  <a:pt x="7390631" y="0"/>
                </a:lnTo>
                <a:lnTo>
                  <a:pt x="7390631" y="7589865"/>
                </a:lnTo>
                <a:lnTo>
                  <a:pt x="0" y="75898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78460" y="1521432"/>
            <a:ext cx="4281126" cy="8583711"/>
          </a:xfrm>
          <a:custGeom>
            <a:avLst/>
            <a:gdLst/>
            <a:ahLst/>
            <a:cxnLst/>
            <a:rect r="r" b="b" t="t" l="l"/>
            <a:pathLst>
              <a:path h="8583711" w="4281126">
                <a:moveTo>
                  <a:pt x="0" y="0"/>
                </a:moveTo>
                <a:lnTo>
                  <a:pt x="4281126" y="0"/>
                </a:lnTo>
                <a:lnTo>
                  <a:pt x="4281126" y="8583711"/>
                </a:lnTo>
                <a:lnTo>
                  <a:pt x="0" y="85837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68133" y="8566319"/>
            <a:ext cx="1919867" cy="1720681"/>
          </a:xfrm>
          <a:custGeom>
            <a:avLst/>
            <a:gdLst/>
            <a:ahLst/>
            <a:cxnLst/>
            <a:rect r="r" b="b" t="t" l="l"/>
            <a:pathLst>
              <a:path h="1720681" w="1919867">
                <a:moveTo>
                  <a:pt x="0" y="0"/>
                </a:moveTo>
                <a:lnTo>
                  <a:pt x="1919867" y="0"/>
                </a:lnTo>
                <a:lnTo>
                  <a:pt x="1919867" y="1720681"/>
                </a:lnTo>
                <a:lnTo>
                  <a:pt x="0" y="17206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9231" y="124764"/>
            <a:ext cx="9510354" cy="127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25"/>
              </a:lnSpc>
            </a:pPr>
            <a:r>
              <a:rPr lang="en-US" sz="492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THỰC HIỆN HÓA NGHIÊN CỨU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93927" y="273007"/>
            <a:ext cx="1376621" cy="1511386"/>
          </a:xfrm>
          <a:custGeom>
            <a:avLst/>
            <a:gdLst/>
            <a:ahLst/>
            <a:cxnLst/>
            <a:rect r="r" b="b" t="t" l="l"/>
            <a:pathLst>
              <a:path h="1511386" w="1376621">
                <a:moveTo>
                  <a:pt x="0" y="0"/>
                </a:moveTo>
                <a:lnTo>
                  <a:pt x="1376620" y="0"/>
                </a:lnTo>
                <a:lnTo>
                  <a:pt x="1376620" y="1511386"/>
                </a:lnTo>
                <a:lnTo>
                  <a:pt x="0" y="1511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98552" y="2020417"/>
            <a:ext cx="7540217" cy="7237883"/>
          </a:xfrm>
          <a:custGeom>
            <a:avLst/>
            <a:gdLst/>
            <a:ahLst/>
            <a:cxnLst/>
            <a:rect r="r" b="b" t="t" l="l"/>
            <a:pathLst>
              <a:path h="7237883" w="7540217">
                <a:moveTo>
                  <a:pt x="0" y="0"/>
                </a:moveTo>
                <a:lnTo>
                  <a:pt x="7540217" y="0"/>
                </a:lnTo>
                <a:lnTo>
                  <a:pt x="7540217" y="7237883"/>
                </a:lnTo>
                <a:lnTo>
                  <a:pt x="0" y="72378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391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03660" y="8508535"/>
            <a:ext cx="1984340" cy="1778465"/>
          </a:xfrm>
          <a:custGeom>
            <a:avLst/>
            <a:gdLst/>
            <a:ahLst/>
            <a:cxnLst/>
            <a:rect r="r" b="b" t="t" l="l"/>
            <a:pathLst>
              <a:path h="1778465" w="1984340">
                <a:moveTo>
                  <a:pt x="0" y="0"/>
                </a:moveTo>
                <a:lnTo>
                  <a:pt x="1984340" y="0"/>
                </a:lnTo>
                <a:lnTo>
                  <a:pt x="1984340" y="1778465"/>
                </a:lnTo>
                <a:lnTo>
                  <a:pt x="0" y="17784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49231" y="124764"/>
            <a:ext cx="9510354" cy="127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25"/>
              </a:lnSpc>
            </a:pPr>
            <a:r>
              <a:rPr lang="en-US" sz="492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THỰC HIỆN HÓA NGHIÊN CỨU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38769" y="8895736"/>
            <a:ext cx="6149231" cy="1844769"/>
          </a:xfrm>
          <a:custGeom>
            <a:avLst/>
            <a:gdLst/>
            <a:ahLst/>
            <a:cxnLst/>
            <a:rect r="r" b="b" t="t" l="l"/>
            <a:pathLst>
              <a:path h="1844769" w="6149231">
                <a:moveTo>
                  <a:pt x="6149231" y="1844770"/>
                </a:moveTo>
                <a:lnTo>
                  <a:pt x="0" y="1844770"/>
                </a:lnTo>
                <a:lnTo>
                  <a:pt x="0" y="0"/>
                </a:lnTo>
                <a:lnTo>
                  <a:pt x="6149231" y="0"/>
                </a:lnTo>
                <a:lnTo>
                  <a:pt x="6149231" y="1844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8895736"/>
            <a:ext cx="6149231" cy="1391264"/>
          </a:xfrm>
          <a:custGeom>
            <a:avLst/>
            <a:gdLst/>
            <a:ahLst/>
            <a:cxnLst/>
            <a:rect r="r" b="b" t="t" l="l"/>
            <a:pathLst>
              <a:path h="1391264" w="6149231">
                <a:moveTo>
                  <a:pt x="0" y="1391264"/>
                </a:moveTo>
                <a:lnTo>
                  <a:pt x="6149231" y="1391264"/>
                </a:lnTo>
                <a:lnTo>
                  <a:pt x="6149231" y="0"/>
                </a:lnTo>
                <a:lnTo>
                  <a:pt x="0" y="0"/>
                </a:lnTo>
                <a:lnTo>
                  <a:pt x="0" y="139126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70" y="75649"/>
            <a:ext cx="1445783" cy="1445783"/>
          </a:xfrm>
          <a:custGeom>
            <a:avLst/>
            <a:gdLst/>
            <a:ahLst/>
            <a:cxnLst/>
            <a:rect r="r" b="b" t="t" l="l"/>
            <a:pathLst>
              <a:path h="1445783" w="1445783">
                <a:moveTo>
                  <a:pt x="0" y="0"/>
                </a:moveTo>
                <a:lnTo>
                  <a:pt x="1445783" y="0"/>
                </a:lnTo>
                <a:lnTo>
                  <a:pt x="1445783" y="1445783"/>
                </a:lnTo>
                <a:lnTo>
                  <a:pt x="0" y="1445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93927" y="273007"/>
            <a:ext cx="1376621" cy="1511386"/>
          </a:xfrm>
          <a:custGeom>
            <a:avLst/>
            <a:gdLst/>
            <a:ahLst/>
            <a:cxnLst/>
            <a:rect r="r" b="b" t="t" l="l"/>
            <a:pathLst>
              <a:path h="1511386" w="1376621">
                <a:moveTo>
                  <a:pt x="0" y="0"/>
                </a:moveTo>
                <a:lnTo>
                  <a:pt x="1376620" y="0"/>
                </a:lnTo>
                <a:lnTo>
                  <a:pt x="1376620" y="1511386"/>
                </a:lnTo>
                <a:lnTo>
                  <a:pt x="0" y="1511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4669" y="2161586"/>
            <a:ext cx="5824563" cy="6356958"/>
          </a:xfrm>
          <a:custGeom>
            <a:avLst/>
            <a:gdLst/>
            <a:ahLst/>
            <a:cxnLst/>
            <a:rect r="r" b="b" t="t" l="l"/>
            <a:pathLst>
              <a:path h="6356958" w="5824563">
                <a:moveTo>
                  <a:pt x="0" y="0"/>
                </a:moveTo>
                <a:lnTo>
                  <a:pt x="5824562" y="0"/>
                </a:lnTo>
                <a:lnTo>
                  <a:pt x="582456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85324" y="2161586"/>
            <a:ext cx="5117351" cy="6356958"/>
          </a:xfrm>
          <a:custGeom>
            <a:avLst/>
            <a:gdLst/>
            <a:ahLst/>
            <a:cxnLst/>
            <a:rect r="r" b="b" t="t" l="l"/>
            <a:pathLst>
              <a:path h="6356958" w="5117351">
                <a:moveTo>
                  <a:pt x="0" y="0"/>
                </a:moveTo>
                <a:lnTo>
                  <a:pt x="5117352" y="0"/>
                </a:lnTo>
                <a:lnTo>
                  <a:pt x="511735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25932" y="2656342"/>
            <a:ext cx="6224974" cy="4738762"/>
          </a:xfrm>
          <a:custGeom>
            <a:avLst/>
            <a:gdLst/>
            <a:ahLst/>
            <a:cxnLst/>
            <a:rect r="r" b="b" t="t" l="l"/>
            <a:pathLst>
              <a:path h="4738762" w="6224974">
                <a:moveTo>
                  <a:pt x="0" y="0"/>
                </a:moveTo>
                <a:lnTo>
                  <a:pt x="6224974" y="0"/>
                </a:lnTo>
                <a:lnTo>
                  <a:pt x="6224974" y="4738762"/>
                </a:lnTo>
                <a:lnTo>
                  <a:pt x="0" y="4738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11754" y="8426165"/>
            <a:ext cx="2076246" cy="1860835"/>
          </a:xfrm>
          <a:custGeom>
            <a:avLst/>
            <a:gdLst/>
            <a:ahLst/>
            <a:cxnLst/>
            <a:rect r="r" b="b" t="t" l="l"/>
            <a:pathLst>
              <a:path h="1860835" w="2076246">
                <a:moveTo>
                  <a:pt x="0" y="0"/>
                </a:moveTo>
                <a:lnTo>
                  <a:pt x="2076246" y="0"/>
                </a:lnTo>
                <a:lnTo>
                  <a:pt x="2076246" y="1860835"/>
                </a:lnTo>
                <a:lnTo>
                  <a:pt x="0" y="18608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49231" y="124764"/>
            <a:ext cx="9510354" cy="127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25"/>
              </a:lnSpc>
            </a:pPr>
            <a:r>
              <a:rPr lang="en-US" sz="4923" b="true">
                <a:solidFill>
                  <a:srgbClr val="031862"/>
                </a:solidFill>
                <a:latin typeface="Arial Bold"/>
                <a:ea typeface="Arial Bold"/>
                <a:cs typeface="Arial Bold"/>
                <a:sym typeface="Arial Bold"/>
              </a:rPr>
              <a:t>THỰC HIỆN HÓA NGHIÊN CỨU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DAG9yIN2YnM</dc:identifier>
  <dcterms:modified xsi:type="dcterms:W3CDTF">2011-08-01T06:04:30Z</dcterms:modified>
  <cp:revision>1</cp:revision>
  <dc:title>sử dụng spring boot xây dựng website bán mỹ phẩm</dc:title>
</cp:coreProperties>
</file>